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1"/>
  </p:notesMasterIdLst>
  <p:sldIdLst>
    <p:sldId id="256" r:id="rId2"/>
    <p:sldId id="257" r:id="rId3"/>
    <p:sldId id="258" r:id="rId4"/>
    <p:sldId id="259" r:id="rId5"/>
    <p:sldId id="265" r:id="rId6"/>
    <p:sldId id="260" r:id="rId7"/>
    <p:sldId id="261" r:id="rId8"/>
    <p:sldId id="264" r:id="rId9"/>
    <p:sldId id="262"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96" y="9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jp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84595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f43f0a7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f43f0a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7151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kerbunker/game-collection"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797901"/>
            <a:ext cx="8520600" cy="71498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GAMEAHOLIC</a:t>
            </a:r>
            <a:endParaRPr sz="3600" dirty="0"/>
          </a:p>
        </p:txBody>
      </p:sp>
      <p:sp>
        <p:nvSpPr>
          <p:cNvPr id="3" name="Subtitle 2">
            <a:extLst>
              <a:ext uri="{FF2B5EF4-FFF2-40B4-BE49-F238E27FC236}">
                <a16:creationId xmlns:a16="http://schemas.microsoft.com/office/drawing/2014/main" id="{E2CAB65E-5D6E-4AB0-BA65-A1167595AE96}"/>
              </a:ext>
            </a:extLst>
          </p:cNvPr>
          <p:cNvSpPr>
            <a:spLocks noGrp="1"/>
          </p:cNvSpPr>
          <p:nvPr>
            <p:ph type="subTitle" idx="1"/>
          </p:nvPr>
        </p:nvSpPr>
        <p:spPr>
          <a:xfrm>
            <a:off x="311700" y="1853622"/>
            <a:ext cx="8520600" cy="2409905"/>
          </a:xfrm>
        </p:spPr>
        <p:txBody>
          <a:bodyPr numCol="5"/>
          <a:lstStyle/>
          <a:p>
            <a:pPr marL="114300" indent="0"/>
            <a:r>
              <a:rPr lang="en-US" sz="2000" b="1" dirty="0" err="1"/>
              <a:t>Javarris</a:t>
            </a:r>
            <a:r>
              <a:rPr lang="en-US" sz="2000" b="1" dirty="0"/>
              <a:t> Barnett</a:t>
            </a:r>
          </a:p>
          <a:p>
            <a:pPr marL="114300" indent="0"/>
            <a:endParaRPr lang="en-US" sz="2000" b="1" dirty="0"/>
          </a:p>
          <a:p>
            <a:pPr marL="114300" indent="0"/>
            <a:endParaRPr lang="en-US" sz="2000" b="1" dirty="0"/>
          </a:p>
          <a:p>
            <a:pPr marL="114300" indent="0"/>
            <a:endParaRPr lang="en-US" sz="2000" b="1" dirty="0"/>
          </a:p>
          <a:p>
            <a:pPr marL="114300" indent="0"/>
            <a:endParaRPr lang="en-US" sz="2000" b="1" dirty="0"/>
          </a:p>
          <a:p>
            <a:pPr marL="114300" indent="0"/>
            <a:endParaRPr lang="en-US" sz="2000" b="1" dirty="0"/>
          </a:p>
          <a:p>
            <a:pPr marL="114300" indent="0"/>
            <a:r>
              <a:rPr lang="en-US" sz="2000" b="1" dirty="0"/>
              <a:t>Katelyn Bunker</a:t>
            </a:r>
          </a:p>
          <a:p>
            <a:pPr marL="114300" indent="0"/>
            <a:endParaRPr lang="en-US" sz="2000" b="1" dirty="0"/>
          </a:p>
          <a:p>
            <a:pPr marL="114300" indent="0"/>
            <a:endParaRPr lang="en-US" sz="2000" b="1" dirty="0"/>
          </a:p>
          <a:p>
            <a:pPr marL="114300" indent="0"/>
            <a:endParaRPr lang="en-US" sz="2000" b="1" dirty="0"/>
          </a:p>
          <a:p>
            <a:pPr marL="114300" indent="0"/>
            <a:endParaRPr lang="en-US" sz="2000" b="1" dirty="0"/>
          </a:p>
          <a:p>
            <a:pPr marL="114300" indent="0"/>
            <a:endParaRPr lang="en-US" sz="2000" b="1" dirty="0"/>
          </a:p>
          <a:p>
            <a:pPr marL="114300" indent="0"/>
            <a:r>
              <a:rPr lang="en-US" sz="2000" b="1" dirty="0" err="1"/>
              <a:t>Khaoula</a:t>
            </a:r>
            <a:r>
              <a:rPr lang="en-US" sz="2000" b="1" dirty="0"/>
              <a:t> </a:t>
            </a:r>
            <a:r>
              <a:rPr lang="en-US" sz="2000" b="1" dirty="0" err="1"/>
              <a:t>Jabour</a:t>
            </a:r>
            <a:endParaRPr lang="en-US" sz="2000" b="1" dirty="0"/>
          </a:p>
          <a:p>
            <a:pPr marL="114300" indent="0"/>
            <a:endParaRPr lang="en-US" sz="2000" b="1" dirty="0"/>
          </a:p>
          <a:p>
            <a:pPr marL="114300" indent="0"/>
            <a:endParaRPr lang="en-US" sz="2000" b="1" dirty="0"/>
          </a:p>
          <a:p>
            <a:pPr marL="114300" indent="0"/>
            <a:endParaRPr lang="en-US" sz="2000" b="1" dirty="0"/>
          </a:p>
          <a:p>
            <a:pPr marL="114300" indent="0"/>
            <a:endParaRPr lang="en-US" sz="2000" b="1" dirty="0"/>
          </a:p>
          <a:p>
            <a:pPr marL="114300" indent="0"/>
            <a:endParaRPr lang="en-US" sz="2000" b="1" dirty="0"/>
          </a:p>
          <a:p>
            <a:pPr marL="114300" indent="0"/>
            <a:r>
              <a:rPr lang="en-US" sz="2000" b="1" dirty="0"/>
              <a:t>Lane Byers</a:t>
            </a:r>
          </a:p>
          <a:p>
            <a:pPr marL="114300" indent="0"/>
            <a:endParaRPr lang="en-US" sz="2000" b="1" dirty="0"/>
          </a:p>
          <a:p>
            <a:pPr marL="114300" indent="0"/>
            <a:endParaRPr lang="en-US" sz="2000" b="1" dirty="0"/>
          </a:p>
          <a:p>
            <a:pPr marL="114300" indent="0"/>
            <a:endParaRPr lang="en-US" sz="2000" b="1" dirty="0"/>
          </a:p>
          <a:p>
            <a:pPr marL="114300" indent="0"/>
            <a:endParaRPr lang="en-US" sz="2000" b="1" dirty="0"/>
          </a:p>
          <a:p>
            <a:pPr marL="114300" indent="0"/>
            <a:endParaRPr lang="en-US" sz="2000" b="1" dirty="0"/>
          </a:p>
          <a:p>
            <a:pPr marL="114300" indent="0"/>
            <a:endParaRPr lang="en-US" sz="2000" b="1" dirty="0"/>
          </a:p>
          <a:p>
            <a:pPr marL="114300" indent="0"/>
            <a:r>
              <a:rPr lang="en-US" sz="2000" b="1" dirty="0"/>
              <a:t>Robert Field</a:t>
            </a:r>
          </a:p>
          <a:p>
            <a:pPr marL="114300" indent="0"/>
            <a:endParaRPr lang="en-US" sz="2000" dirty="0"/>
          </a:p>
          <a:p>
            <a:pPr marL="114300" indent="0"/>
            <a:endParaRPr lang="en-US" sz="2000" dirty="0"/>
          </a:p>
        </p:txBody>
      </p:sp>
      <p:pic>
        <p:nvPicPr>
          <p:cNvPr id="4" name="Picture 3">
            <a:extLst>
              <a:ext uri="{FF2B5EF4-FFF2-40B4-BE49-F238E27FC236}">
                <a16:creationId xmlns:a16="http://schemas.microsoft.com/office/drawing/2014/main" id="{31775626-902D-4BF4-8A87-C8234F35A30A}"/>
              </a:ext>
            </a:extLst>
          </p:cNvPr>
          <p:cNvPicPr>
            <a:picLocks noChangeAspect="1"/>
          </p:cNvPicPr>
          <p:nvPr/>
        </p:nvPicPr>
        <p:blipFill>
          <a:blip r:embed="rId3"/>
          <a:stretch>
            <a:fillRect/>
          </a:stretch>
        </p:blipFill>
        <p:spPr>
          <a:xfrm>
            <a:off x="602257" y="2673425"/>
            <a:ext cx="1268576" cy="1391798"/>
          </a:xfrm>
          <a:prstGeom prst="rect">
            <a:avLst/>
          </a:prstGeom>
          <a:ln w="12700">
            <a:solidFill>
              <a:schemeClr val="tx1"/>
            </a:solidFill>
          </a:ln>
        </p:spPr>
      </p:pic>
      <p:pic>
        <p:nvPicPr>
          <p:cNvPr id="5" name="Picture 4">
            <a:extLst>
              <a:ext uri="{FF2B5EF4-FFF2-40B4-BE49-F238E27FC236}">
                <a16:creationId xmlns:a16="http://schemas.microsoft.com/office/drawing/2014/main" id="{B2DC1BE3-B54D-4E13-AF2B-4E2E33F0F916}"/>
              </a:ext>
            </a:extLst>
          </p:cNvPr>
          <p:cNvPicPr>
            <a:picLocks noChangeAspect="1"/>
          </p:cNvPicPr>
          <p:nvPr/>
        </p:nvPicPr>
        <p:blipFill>
          <a:blip r:embed="rId4"/>
          <a:stretch>
            <a:fillRect/>
          </a:stretch>
        </p:blipFill>
        <p:spPr>
          <a:xfrm>
            <a:off x="2405935" y="2667737"/>
            <a:ext cx="1015359" cy="1397484"/>
          </a:xfrm>
          <a:prstGeom prst="rect">
            <a:avLst/>
          </a:prstGeom>
          <a:ln w="12700">
            <a:solidFill>
              <a:schemeClr val="tx1"/>
            </a:solidFill>
          </a:ln>
        </p:spPr>
      </p:pic>
      <p:pic>
        <p:nvPicPr>
          <p:cNvPr id="6" name="Picture 5">
            <a:extLst>
              <a:ext uri="{FF2B5EF4-FFF2-40B4-BE49-F238E27FC236}">
                <a16:creationId xmlns:a16="http://schemas.microsoft.com/office/drawing/2014/main" id="{0CD630DF-42C1-4327-B39B-E248FE0101CD}"/>
              </a:ext>
            </a:extLst>
          </p:cNvPr>
          <p:cNvPicPr>
            <a:picLocks noChangeAspect="1"/>
          </p:cNvPicPr>
          <p:nvPr/>
        </p:nvPicPr>
        <p:blipFill>
          <a:blip r:embed="rId5"/>
          <a:stretch>
            <a:fillRect/>
          </a:stretch>
        </p:blipFill>
        <p:spPr>
          <a:xfrm>
            <a:off x="3962227" y="2673425"/>
            <a:ext cx="1406264" cy="1391798"/>
          </a:xfrm>
          <a:prstGeom prst="rect">
            <a:avLst/>
          </a:prstGeom>
          <a:ln w="12700">
            <a:solidFill>
              <a:schemeClr val="tx1"/>
            </a:solidFill>
          </a:ln>
        </p:spPr>
      </p:pic>
      <p:pic>
        <p:nvPicPr>
          <p:cNvPr id="7" name="Picture 6">
            <a:extLst>
              <a:ext uri="{FF2B5EF4-FFF2-40B4-BE49-F238E27FC236}">
                <a16:creationId xmlns:a16="http://schemas.microsoft.com/office/drawing/2014/main" id="{170223BF-3856-4E84-9599-0E5EBA1C39FD}"/>
              </a:ext>
            </a:extLst>
          </p:cNvPr>
          <p:cNvPicPr>
            <a:picLocks noChangeAspect="1"/>
          </p:cNvPicPr>
          <p:nvPr/>
        </p:nvPicPr>
        <p:blipFill>
          <a:blip r:embed="rId6"/>
          <a:stretch>
            <a:fillRect/>
          </a:stretch>
        </p:blipFill>
        <p:spPr>
          <a:xfrm>
            <a:off x="5903593" y="2667737"/>
            <a:ext cx="1015359" cy="1397485"/>
          </a:xfrm>
          <a:prstGeom prst="rect">
            <a:avLst/>
          </a:prstGeom>
          <a:ln w="12700">
            <a:solidFill>
              <a:schemeClr val="tx1"/>
            </a:solidFill>
          </a:ln>
        </p:spPr>
      </p:pic>
      <p:pic>
        <p:nvPicPr>
          <p:cNvPr id="9" name="Picture 8">
            <a:extLst>
              <a:ext uri="{FF2B5EF4-FFF2-40B4-BE49-F238E27FC236}">
                <a16:creationId xmlns:a16="http://schemas.microsoft.com/office/drawing/2014/main" id="{4D8CDF19-37CC-4F19-A7B6-B1443AD989F1}"/>
              </a:ext>
            </a:extLst>
          </p:cNvPr>
          <p:cNvPicPr>
            <a:picLocks noChangeAspect="1"/>
          </p:cNvPicPr>
          <p:nvPr/>
        </p:nvPicPr>
        <p:blipFill>
          <a:blip r:embed="rId7"/>
          <a:stretch>
            <a:fillRect/>
          </a:stretch>
        </p:blipFill>
        <p:spPr>
          <a:xfrm>
            <a:off x="7454055" y="2667737"/>
            <a:ext cx="1008592" cy="1397485"/>
          </a:xfrm>
          <a:prstGeom prst="rect">
            <a:avLst/>
          </a:prstGeom>
          <a:ln w="12700">
            <a:solidFill>
              <a:schemeClr val="tx1"/>
            </a:solid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1214417"/>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ELEVATOR PITCH</a:t>
            </a:r>
            <a:endParaRPr dirty="0"/>
          </a:p>
        </p:txBody>
      </p:sp>
      <p:sp>
        <p:nvSpPr>
          <p:cNvPr id="3" name="TextBox 2">
            <a:extLst>
              <a:ext uri="{FF2B5EF4-FFF2-40B4-BE49-F238E27FC236}">
                <a16:creationId xmlns:a16="http://schemas.microsoft.com/office/drawing/2014/main" id="{91F925D0-B51A-4662-AD46-85614F18E45C}"/>
              </a:ext>
            </a:extLst>
          </p:cNvPr>
          <p:cNvSpPr txBox="1"/>
          <p:nvPr/>
        </p:nvSpPr>
        <p:spPr>
          <a:xfrm>
            <a:off x="311700" y="2236424"/>
            <a:ext cx="8520600" cy="2031325"/>
          </a:xfrm>
          <a:prstGeom prst="rect">
            <a:avLst/>
          </a:prstGeom>
          <a:noFill/>
        </p:spPr>
        <p:txBody>
          <a:bodyPr wrap="square" rtlCol="0">
            <a:spAutoFit/>
          </a:bodyPr>
          <a:lstStyle/>
          <a:p>
            <a:pPr algn="ctr"/>
            <a:r>
              <a:rPr lang="en-US" dirty="0"/>
              <a:t>Our website, Game Corner, is created for fans, players, and reviewers of Board Games.  This website allows the fan to discover new board games and provides the fan with games that other website members have played and reviewed from the past.  Consider Game Corner a must stop if you and your friends or family are planning the next game night</a:t>
            </a:r>
          </a:p>
          <a:p>
            <a:pPr algn="ctr"/>
            <a:endParaRPr lang="en-US" dirty="0"/>
          </a:p>
          <a:p>
            <a:pPr algn="ctr"/>
            <a:r>
              <a:rPr lang="en-US" u="sng" dirty="0"/>
              <a:t>Original</a:t>
            </a:r>
            <a:r>
              <a:rPr lang="en-US" dirty="0"/>
              <a:t>: </a:t>
            </a:r>
            <a:r>
              <a:rPr lang="en-US" b="1" dirty="0"/>
              <a:t>Grammarly Score 99 with edits</a:t>
            </a:r>
          </a:p>
          <a:p>
            <a:pPr algn="ctr"/>
            <a:r>
              <a:rPr lang="en-US" dirty="0"/>
              <a:t>A site to keep track of board games. You can add them to a list of your favorite games you want to play again, games you hate and never want to see, or games you want to buy and play. You can also add comments on a particular game like "Josh would love this game! We should play it next time!"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445025"/>
            <a:ext cx="8520600" cy="7074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Concept</a:t>
            </a:r>
            <a:endParaRPr sz="3600" dirty="0"/>
          </a:p>
        </p:txBody>
      </p:sp>
      <p:sp>
        <p:nvSpPr>
          <p:cNvPr id="66" name="Google Shape;66;p15"/>
          <p:cNvSpPr txBox="1">
            <a:spLocks noGrp="1"/>
          </p:cNvSpPr>
          <p:nvPr>
            <p:ph type="body" idx="1"/>
          </p:nvPr>
        </p:nvSpPr>
        <p:spPr>
          <a:xfrm>
            <a:off x="311700" y="1322023"/>
            <a:ext cx="8520600" cy="3246851"/>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US" dirty="0"/>
              <a:t>User Story - As a board game fanatic // I would like a place to keep track of my collection of games I've played // so that I can remember what games I've loved and hated.</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Process</a:t>
            </a:r>
            <a:endParaRPr sz="3600" dirty="0"/>
          </a:p>
        </p:txBody>
      </p:sp>
      <p:sp>
        <p:nvSpPr>
          <p:cNvPr id="72" name="Google Shape;72;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Technologies used</a:t>
            </a:r>
          </a:p>
          <a:p>
            <a:pPr lvl="1" indent="-342900">
              <a:spcBef>
                <a:spcPts val="0"/>
              </a:spcBef>
              <a:buSzPts val="1800"/>
              <a:buChar char="●"/>
            </a:pPr>
            <a:r>
              <a:rPr lang="en" dirty="0"/>
              <a:t>API calls and models with JavaScript</a:t>
            </a:r>
          </a:p>
          <a:p>
            <a:pPr lvl="1" indent="-342900">
              <a:spcBef>
                <a:spcPts val="0"/>
              </a:spcBef>
              <a:buSzPts val="1800"/>
              <a:buChar char="●"/>
            </a:pPr>
            <a:r>
              <a:rPr lang="en" dirty="0"/>
              <a:t>Express</a:t>
            </a:r>
          </a:p>
          <a:p>
            <a:pPr lvl="1" indent="-342900">
              <a:spcBef>
                <a:spcPts val="0"/>
              </a:spcBef>
              <a:buSzPts val="1800"/>
              <a:buChar char="●"/>
            </a:pPr>
            <a:r>
              <a:rPr lang="en-US" dirty="0"/>
              <a:t>B</a:t>
            </a:r>
            <a:r>
              <a:rPr lang="en" dirty="0"/>
              <a:t>crypt</a:t>
            </a:r>
          </a:p>
          <a:p>
            <a:pPr lvl="1" indent="-342900">
              <a:spcBef>
                <a:spcPts val="0"/>
              </a:spcBef>
              <a:buSzPts val="1800"/>
              <a:buChar char="●"/>
            </a:pPr>
            <a:r>
              <a:rPr lang="en" dirty="0"/>
              <a:t>Sequelize</a:t>
            </a:r>
          </a:p>
          <a:p>
            <a:pPr marL="457200" lvl="0" indent="-342900" algn="l" rtl="0">
              <a:spcBef>
                <a:spcPts val="0"/>
              </a:spcBef>
              <a:spcAft>
                <a:spcPts val="0"/>
              </a:spcAft>
              <a:buSzPts val="1800"/>
              <a:buChar char="●"/>
            </a:pPr>
            <a:r>
              <a:rPr lang="en" dirty="0"/>
              <a:t>New Technology?</a:t>
            </a:r>
            <a:endParaRPr dirty="0"/>
          </a:p>
          <a:p>
            <a:pPr marL="457200" lvl="0" indent="-342900" algn="l" rtl="0">
              <a:spcBef>
                <a:spcPts val="0"/>
              </a:spcBef>
              <a:spcAft>
                <a:spcPts val="0"/>
              </a:spcAft>
              <a:buSzPts val="1800"/>
              <a:buChar char="●"/>
            </a:pPr>
            <a:r>
              <a:rPr lang="en" dirty="0"/>
              <a:t>Breakdown of tasks and roles</a:t>
            </a:r>
          </a:p>
          <a:p>
            <a:pPr lvl="1" indent="-342900">
              <a:spcBef>
                <a:spcPts val="0"/>
              </a:spcBef>
              <a:buSzPts val="1800"/>
              <a:buChar char="●"/>
            </a:pPr>
            <a:r>
              <a:rPr lang="en-US" dirty="0" err="1"/>
              <a:t>Javarris</a:t>
            </a:r>
            <a:r>
              <a:rPr lang="en-US" dirty="0"/>
              <a:t> Barnett – Server side and backend functionality</a:t>
            </a:r>
          </a:p>
          <a:p>
            <a:pPr lvl="1" indent="-342900">
              <a:spcBef>
                <a:spcPts val="0"/>
              </a:spcBef>
              <a:buSzPts val="1800"/>
              <a:buChar char="●"/>
            </a:pPr>
            <a:r>
              <a:rPr lang="en-US" dirty="0"/>
              <a:t>Katelyn Bunker – API Calls and Models</a:t>
            </a:r>
          </a:p>
          <a:p>
            <a:pPr lvl="1" indent="-342900">
              <a:spcBef>
                <a:spcPts val="0"/>
              </a:spcBef>
              <a:buSzPts val="1800"/>
              <a:buChar char="●"/>
            </a:pPr>
            <a:r>
              <a:rPr lang="en-US" dirty="0" err="1"/>
              <a:t>Khaoula</a:t>
            </a:r>
            <a:r>
              <a:rPr lang="en-US" dirty="0"/>
              <a:t> </a:t>
            </a:r>
            <a:r>
              <a:rPr lang="en-US" dirty="0" err="1"/>
              <a:t>Jabour</a:t>
            </a:r>
            <a:r>
              <a:rPr lang="en-US" dirty="0"/>
              <a:t> – Login and signup</a:t>
            </a:r>
          </a:p>
          <a:p>
            <a:pPr lvl="1" indent="-342900">
              <a:spcBef>
                <a:spcPts val="0"/>
              </a:spcBef>
              <a:buSzPts val="1800"/>
              <a:buChar char="●"/>
            </a:pPr>
            <a:r>
              <a:rPr lang="en-US" dirty="0"/>
              <a:t>Lane Byers – Dashboard</a:t>
            </a:r>
          </a:p>
          <a:p>
            <a:pPr lvl="1" indent="-342900">
              <a:spcBef>
                <a:spcPts val="0"/>
              </a:spcBef>
              <a:buSzPts val="1800"/>
              <a:buChar char="●"/>
            </a:pPr>
            <a:r>
              <a:rPr lang="en-US" dirty="0"/>
              <a:t>Robert Field – </a:t>
            </a:r>
            <a:r>
              <a:rPr lang="en-US" dirty="0" err="1"/>
              <a:t>Powerpoint</a:t>
            </a:r>
            <a:r>
              <a:rPr lang="en-US" dirty="0"/>
              <a:t>, README, API Support</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Process</a:t>
            </a:r>
            <a:endParaRPr sz="3600" dirty="0"/>
          </a:p>
        </p:txBody>
      </p:sp>
      <p:sp>
        <p:nvSpPr>
          <p:cNvPr id="72" name="Google Shape;72;p16"/>
          <p:cNvSpPr txBox="1">
            <a:spLocks noGrp="1"/>
          </p:cNvSpPr>
          <p:nvPr>
            <p:ph type="body" idx="1"/>
          </p:nvPr>
        </p:nvSpPr>
        <p:spPr>
          <a:xfrm>
            <a:off x="311700" y="1531345"/>
            <a:ext cx="8520600" cy="303753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Challenges</a:t>
            </a:r>
            <a:endParaRPr dirty="0"/>
          </a:p>
          <a:p>
            <a:pPr marL="457200" lvl="0" indent="-342900" algn="l" rtl="0">
              <a:spcBef>
                <a:spcPts val="0"/>
              </a:spcBef>
              <a:spcAft>
                <a:spcPts val="0"/>
              </a:spcAft>
              <a:buSzPts val="1800"/>
              <a:buChar char="●"/>
            </a:pPr>
            <a:r>
              <a:rPr lang="en" dirty="0"/>
              <a:t>Successes</a:t>
            </a:r>
            <a:endParaRPr dirty="0"/>
          </a:p>
        </p:txBody>
      </p:sp>
    </p:spTree>
    <p:extLst>
      <p:ext uri="{BB962C8B-B14F-4D97-AF65-F5344CB8AC3E}">
        <p14:creationId xmlns:p14="http://schemas.microsoft.com/office/powerpoint/2010/main" val="14930282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333067"/>
            <a:ext cx="8520600" cy="69150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Demo</a:t>
            </a:r>
            <a:endParaRPr dirty="0"/>
          </a:p>
        </p:txBody>
      </p:sp>
      <p:pic>
        <p:nvPicPr>
          <p:cNvPr id="5" name="Screen Recording 9">
            <a:hlinkClick r:id="" action="ppaction://media"/>
            <a:extLst>
              <a:ext uri="{FF2B5EF4-FFF2-40B4-BE49-F238E27FC236}">
                <a16:creationId xmlns:a16="http://schemas.microsoft.com/office/drawing/2014/main" id="{32B97BF5-866B-43A5-A4C7-42E4170C4A8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85630" y="1167789"/>
            <a:ext cx="4590591" cy="3245132"/>
          </a:xfrm>
          <a:prstGeom prst="rect">
            <a:avLst/>
          </a:prstGeom>
          <a:ln w="12700">
            <a:solidFill>
              <a:schemeClr val="tx1"/>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41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Directions for Future Development</a:t>
            </a:r>
            <a:endParaRPr sz="3600" dirty="0"/>
          </a:p>
        </p:txBody>
      </p:sp>
      <p:sp>
        <p:nvSpPr>
          <p:cNvPr id="83" name="Google Shape;8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spcAft>
                <a:spcPts val="1600"/>
              </a:spcAft>
            </a:pPr>
            <a:r>
              <a:rPr lang="en-US" dirty="0"/>
              <a:t>Scrolling comments</a:t>
            </a:r>
          </a:p>
          <a:p>
            <a:pPr marL="285750" indent="-285750">
              <a:spcAft>
                <a:spcPts val="1600"/>
              </a:spcAft>
            </a:pPr>
            <a:r>
              <a:rPr lang="en-US" dirty="0"/>
              <a:t>Chat</a:t>
            </a:r>
          </a:p>
          <a:p>
            <a:pPr marL="285750" indent="-285750">
              <a:spcAft>
                <a:spcPts val="1600"/>
              </a:spcAft>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737364"/>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PROJECT CHECKLIST</a:t>
            </a:r>
            <a:endParaRPr dirty="0"/>
          </a:p>
        </p:txBody>
      </p:sp>
      <p:sp>
        <p:nvSpPr>
          <p:cNvPr id="4" name="TextBox 3">
            <a:extLst>
              <a:ext uri="{FF2B5EF4-FFF2-40B4-BE49-F238E27FC236}">
                <a16:creationId xmlns:a16="http://schemas.microsoft.com/office/drawing/2014/main" id="{C6D99978-46FA-4D18-ACCC-009E8F196A4E}"/>
              </a:ext>
            </a:extLst>
          </p:cNvPr>
          <p:cNvSpPr txBox="1"/>
          <p:nvPr/>
        </p:nvSpPr>
        <p:spPr>
          <a:xfrm>
            <a:off x="311700" y="1886941"/>
            <a:ext cx="8520600" cy="1815882"/>
          </a:xfrm>
          <a:prstGeom prst="rect">
            <a:avLst/>
          </a:prstGeom>
          <a:noFill/>
        </p:spPr>
        <p:txBody>
          <a:bodyPr wrap="square" numCol="2" rtlCol="0">
            <a:spAutoFit/>
          </a:bodyPr>
          <a:lstStyle/>
          <a:p>
            <a:pPr marL="285750" indent="-285750">
              <a:buFont typeface="Wingdings" panose="05000000000000000000" pitchFamily="2" charset="2"/>
              <a:buChar char="ü"/>
            </a:pPr>
            <a:r>
              <a:rPr lang="en-US" dirty="0"/>
              <a:t>RESTful API</a:t>
            </a:r>
          </a:p>
          <a:p>
            <a:pPr marL="285750" indent="-285750">
              <a:buFont typeface="Wingdings" panose="05000000000000000000" pitchFamily="2" charset="2"/>
              <a:buChar char="ü"/>
            </a:pPr>
            <a:r>
              <a:rPr lang="en-US" dirty="0"/>
              <a:t>site is C.R.U.D</a:t>
            </a:r>
          </a:p>
          <a:p>
            <a:pPr marL="285750" indent="-285750">
              <a:buFont typeface="Wingdings" panose="05000000000000000000" pitchFamily="2" charset="2"/>
              <a:buChar char="ü"/>
            </a:pPr>
            <a:r>
              <a:rPr lang="en-US" dirty="0"/>
              <a:t>Handlebars</a:t>
            </a:r>
          </a:p>
          <a:p>
            <a:pPr marL="285750" indent="-285750">
              <a:buFont typeface="Wingdings" panose="05000000000000000000" pitchFamily="2" charset="2"/>
              <a:buChar char="ü"/>
            </a:pPr>
            <a:r>
              <a:rPr lang="en-US" dirty="0"/>
              <a:t>MySQL and </a:t>
            </a:r>
            <a:r>
              <a:rPr lang="en-US" dirty="0" err="1"/>
              <a:t>Sequelize</a:t>
            </a:r>
            <a:r>
              <a:rPr lang="en-US" dirty="0"/>
              <a:t> ORM</a:t>
            </a:r>
          </a:p>
          <a:p>
            <a:pPr marL="285750" indent="-285750">
              <a:buFont typeface="Wingdings" panose="05000000000000000000" pitchFamily="2" charset="2"/>
              <a:buChar char="ü"/>
            </a:pPr>
            <a:r>
              <a:rPr lang="en-US" dirty="0"/>
              <a:t>GET and POST routes</a:t>
            </a:r>
          </a:p>
          <a:p>
            <a:pPr marL="285750" indent="-285750">
              <a:buFont typeface="Wingdings" panose="05000000000000000000" pitchFamily="2" charset="2"/>
              <a:buChar char="ü"/>
            </a:pPr>
            <a:r>
              <a:rPr lang="en-US" dirty="0"/>
              <a:t>Heroku with data</a:t>
            </a:r>
          </a:p>
          <a:p>
            <a:pPr marL="285750" indent="-285750">
              <a:buFont typeface="Wingdings" panose="05000000000000000000" pitchFamily="2" charset="2"/>
              <a:buChar char="ü"/>
            </a:pPr>
            <a:r>
              <a:rPr lang="en-US" dirty="0"/>
              <a:t>new technology/package/library</a:t>
            </a:r>
          </a:p>
          <a:p>
            <a:pPr marL="285750" indent="-285750">
              <a:buFont typeface="Wingdings" panose="05000000000000000000" pitchFamily="2" charset="2"/>
              <a:buChar char="ü"/>
            </a:pPr>
            <a:r>
              <a:rPr lang="en-US" dirty="0"/>
              <a:t>polished UI</a:t>
            </a:r>
          </a:p>
          <a:p>
            <a:pPr marL="285750" indent="-285750">
              <a:buFont typeface="Wingdings" panose="05000000000000000000" pitchFamily="2" charset="2"/>
              <a:buChar char="ü"/>
            </a:pPr>
            <a:r>
              <a:rPr lang="en-US" dirty="0"/>
              <a:t>Responsive</a:t>
            </a:r>
          </a:p>
          <a:p>
            <a:pPr marL="285750" indent="-285750">
              <a:buFont typeface="Wingdings" panose="05000000000000000000" pitchFamily="2" charset="2"/>
              <a:buChar char="ü"/>
            </a:pPr>
            <a:r>
              <a:rPr lang="en-US" dirty="0"/>
              <a:t>Interactive</a:t>
            </a:r>
          </a:p>
          <a:p>
            <a:pPr marL="285750" indent="-285750">
              <a:buFont typeface="Wingdings" panose="05000000000000000000" pitchFamily="2" charset="2"/>
              <a:buChar char="ü"/>
            </a:pPr>
            <a:r>
              <a:rPr lang="en-US" dirty="0"/>
              <a:t>folder structure with MVC paradigm</a:t>
            </a:r>
          </a:p>
          <a:p>
            <a:pPr marL="285750" indent="-285750">
              <a:buFont typeface="Wingdings" panose="05000000000000000000" pitchFamily="2" charset="2"/>
              <a:buChar char="ü"/>
            </a:pPr>
            <a:r>
              <a:rPr lang="en-US" dirty="0"/>
              <a:t>authentication (cookies/express session)</a:t>
            </a:r>
          </a:p>
          <a:p>
            <a:pPr marL="285750" indent="-285750">
              <a:buFont typeface="Wingdings" panose="05000000000000000000" pitchFamily="2" charset="2"/>
              <a:buChar char="ü"/>
            </a:pPr>
            <a:r>
              <a:rPr lang="en-US" dirty="0"/>
              <a:t>protect API keys</a:t>
            </a:r>
          </a:p>
          <a:p>
            <a:pPr marL="285750" indent="-285750">
              <a:buFont typeface="Wingdings" panose="05000000000000000000" pitchFamily="2" charset="2"/>
              <a:buChar char="ü"/>
            </a:pPr>
            <a:r>
              <a:rPr lang="en-US" dirty="0"/>
              <a:t>clean repository</a:t>
            </a:r>
          </a:p>
          <a:p>
            <a:pPr marL="285750" indent="-285750">
              <a:buFont typeface="Wingdings" panose="05000000000000000000" pitchFamily="2" charset="2"/>
              <a:buChar char="ü"/>
            </a:pPr>
            <a:r>
              <a:rPr lang="en-US" dirty="0"/>
              <a:t>quality README</a:t>
            </a:r>
          </a:p>
          <a:p>
            <a:pPr marL="285750" indent="-285750">
              <a:buFont typeface="Wingdings" panose="05000000000000000000" pitchFamily="2" charset="2"/>
              <a:buChar char="ü"/>
            </a:pPr>
            <a:r>
              <a:rPr lang="en-US" dirty="0"/>
              <a:t>project added to portfolio </a:t>
            </a:r>
          </a:p>
        </p:txBody>
      </p:sp>
    </p:spTree>
    <p:extLst>
      <p:ext uri="{BB962C8B-B14F-4D97-AF65-F5344CB8AC3E}">
        <p14:creationId xmlns:p14="http://schemas.microsoft.com/office/powerpoint/2010/main" val="3445985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311700" y="445025"/>
            <a:ext cx="8520600" cy="7074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Links</a:t>
            </a:r>
            <a:endParaRPr sz="3600" dirty="0"/>
          </a:p>
        </p:txBody>
      </p:sp>
      <p:sp>
        <p:nvSpPr>
          <p:cNvPr id="89" name="Google Shape;89;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Deployed</a:t>
            </a:r>
          </a:p>
          <a:p>
            <a:pPr lvl="1" indent="-342900">
              <a:spcBef>
                <a:spcPts val="0"/>
              </a:spcBef>
              <a:buSzPts val="1800"/>
              <a:buChar char="●"/>
            </a:pPr>
            <a:endParaRPr lang="en" dirty="0"/>
          </a:p>
          <a:p>
            <a:pPr lvl="1" indent="-342900">
              <a:spcBef>
                <a:spcPts val="0"/>
              </a:spcBef>
              <a:buSzPts val="1800"/>
              <a:buChar char="●"/>
            </a:pPr>
            <a:endParaRPr dirty="0"/>
          </a:p>
          <a:p>
            <a:pPr marL="457200" lvl="0" indent="-342900" algn="l" rtl="0">
              <a:spcBef>
                <a:spcPts val="0"/>
              </a:spcBef>
              <a:spcAft>
                <a:spcPts val="0"/>
              </a:spcAft>
              <a:buSzPts val="1800"/>
              <a:buChar char="●"/>
            </a:pPr>
            <a:r>
              <a:rPr lang="en" dirty="0"/>
              <a:t>GitHub repo</a:t>
            </a:r>
          </a:p>
          <a:p>
            <a:pPr lvl="1" indent="-342900">
              <a:spcBef>
                <a:spcPts val="0"/>
              </a:spcBef>
              <a:buSzPts val="1800"/>
              <a:buChar char="●"/>
            </a:pPr>
            <a:r>
              <a:rPr lang="en-US" dirty="0">
                <a:hlinkClick r:id="rId3"/>
              </a:rPr>
              <a:t>GitHub Repo</a:t>
            </a:r>
            <a:endParaRP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1355</TotalTime>
  <Words>322</Words>
  <Application>Microsoft Office PowerPoint</Application>
  <PresentationFormat>On-screen Show (16:9)</PresentationFormat>
  <Paragraphs>77</Paragraphs>
  <Slides>9</Slides>
  <Notes>9</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Wingdings</vt:lpstr>
      <vt:lpstr>Simple Light</vt:lpstr>
      <vt:lpstr>GAMEAHOLIC</vt:lpstr>
      <vt:lpstr>ELEVATOR PITCH</vt:lpstr>
      <vt:lpstr>Concept</vt:lpstr>
      <vt:lpstr>Process</vt:lpstr>
      <vt:lpstr>Process</vt:lpstr>
      <vt:lpstr>Demo</vt:lpstr>
      <vt:lpstr>Directions for Future Development</vt:lpstr>
      <vt:lpstr>PROJECT CHECKLIST</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Game-aholic</dc:title>
  <dc:creator>Robert Field</dc:creator>
  <cp:lastModifiedBy>Robert Field</cp:lastModifiedBy>
  <cp:revision>18</cp:revision>
  <dcterms:modified xsi:type="dcterms:W3CDTF">2022-01-25T02:48:00Z</dcterms:modified>
</cp:coreProperties>
</file>